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-457200" algn="l"/>
              </a:tabLst>
            </a:pPr>
            <a:endParaRPr lang="es-MX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3688" y="1412776"/>
            <a:ext cx="8526462" cy="4087926"/>
            <a:chOff x="321" y="638"/>
            <a:chExt cx="5371" cy="2623"/>
          </a:xfrm>
        </p:grpSpPr>
        <p:sp>
          <p:nvSpPr>
            <p:cNvPr id="7175" name="Rectangle 2"/>
            <p:cNvSpPr>
              <a:spLocks noChangeArrowheads="1"/>
            </p:cNvSpPr>
            <p:nvPr/>
          </p:nvSpPr>
          <p:spPr bwMode="auto">
            <a:xfrm>
              <a:off x="324" y="638"/>
              <a:ext cx="870" cy="2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ES" sz="900" b="1" dirty="0">
                  <a:latin typeface="Times New Roman" pitchFamily="18" charset="0"/>
                  <a:cs typeface="Times New Roman" pitchFamily="18" charset="0"/>
                </a:rPr>
                <a:t>PRIMER</a:t>
              </a:r>
              <a:endParaRPr lang="es-MX" sz="9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lnSpc>
                  <a:spcPct val="40000"/>
                </a:lnSpc>
              </a:pPr>
              <a:r>
                <a:rPr lang="es-ES" sz="900" b="1" dirty="0" smtClean="0">
                  <a:latin typeface="Times New Roman" pitchFamily="18" charset="0"/>
                  <a:cs typeface="Times New Roman" pitchFamily="18" charset="0"/>
                </a:rPr>
                <a:t>MODULO</a:t>
              </a:r>
              <a:r>
                <a:rPr lang="es-E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s-E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6" name="Rectangle 3"/>
            <p:cNvSpPr>
              <a:spLocks noChangeArrowheads="1"/>
            </p:cNvSpPr>
            <p:nvPr/>
          </p:nvSpPr>
          <p:spPr bwMode="auto">
            <a:xfrm>
              <a:off x="1228" y="638"/>
              <a:ext cx="862" cy="2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900" b="1" dirty="0">
                  <a:latin typeface="Times New Roman" pitchFamily="18" charset="0"/>
                  <a:cs typeface="Times New Roman" pitchFamily="18" charset="0"/>
                </a:rPr>
                <a:t>SEGUNDO</a:t>
              </a:r>
            </a:p>
            <a:p>
              <a:pPr algn="ctr">
                <a:lnSpc>
                  <a:spcPct val="80000"/>
                </a:lnSpc>
              </a:pPr>
              <a:r>
                <a:rPr lang="es-ES" sz="900" b="1" dirty="0" smtClean="0">
                  <a:latin typeface="Times New Roman" pitchFamily="18" charset="0"/>
                  <a:cs typeface="Times New Roman" pitchFamily="18" charset="0"/>
                </a:rPr>
                <a:t>MODULO</a:t>
              </a:r>
              <a:endParaRPr lang="es-ES" sz="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7" name="Rectangle 4"/>
            <p:cNvSpPr>
              <a:spLocks noChangeArrowheads="1"/>
            </p:cNvSpPr>
            <p:nvPr/>
          </p:nvSpPr>
          <p:spPr bwMode="auto">
            <a:xfrm>
              <a:off x="2123" y="638"/>
              <a:ext cx="877" cy="2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900" b="1" dirty="0">
                  <a:latin typeface="Times New Roman" pitchFamily="18" charset="0"/>
                  <a:cs typeface="Times New Roman" pitchFamily="18" charset="0"/>
                </a:rPr>
                <a:t>TERCER</a:t>
              </a:r>
            </a:p>
            <a:p>
              <a:pPr algn="ctr">
                <a:lnSpc>
                  <a:spcPct val="80000"/>
                </a:lnSpc>
              </a:pPr>
              <a:r>
                <a:rPr lang="es-ES" sz="900" b="1" dirty="0" smtClean="0">
                  <a:latin typeface="Times New Roman" pitchFamily="18" charset="0"/>
                  <a:cs typeface="Times New Roman" pitchFamily="18" charset="0"/>
                </a:rPr>
                <a:t>MODULO</a:t>
              </a:r>
              <a:endParaRPr lang="es-ES" sz="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8" name="Rectangle 5"/>
            <p:cNvSpPr>
              <a:spLocks noChangeArrowheads="1"/>
            </p:cNvSpPr>
            <p:nvPr/>
          </p:nvSpPr>
          <p:spPr bwMode="auto">
            <a:xfrm>
              <a:off x="3032" y="638"/>
              <a:ext cx="865" cy="2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900" b="1" dirty="0">
                  <a:latin typeface="Times New Roman" pitchFamily="18" charset="0"/>
                  <a:cs typeface="Times New Roman" pitchFamily="18" charset="0"/>
                </a:rPr>
                <a:t>CUARTO</a:t>
              </a:r>
            </a:p>
            <a:p>
              <a:pPr algn="ctr">
                <a:lnSpc>
                  <a:spcPct val="80000"/>
                </a:lnSpc>
              </a:pPr>
              <a:r>
                <a:rPr lang="es-ES" sz="900" b="1" dirty="0" smtClean="0">
                  <a:latin typeface="Times New Roman" pitchFamily="18" charset="0"/>
                  <a:cs typeface="Times New Roman" pitchFamily="18" charset="0"/>
                </a:rPr>
                <a:t>MODULO</a:t>
              </a:r>
              <a:endParaRPr lang="es-ES" sz="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9" name="Rectangle 6"/>
            <p:cNvSpPr>
              <a:spLocks noChangeArrowheads="1"/>
            </p:cNvSpPr>
            <p:nvPr/>
          </p:nvSpPr>
          <p:spPr bwMode="auto">
            <a:xfrm>
              <a:off x="3930" y="638"/>
              <a:ext cx="867" cy="2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900" b="1" dirty="0">
                  <a:latin typeface="Times New Roman" pitchFamily="18" charset="0"/>
                  <a:cs typeface="Times New Roman" pitchFamily="18" charset="0"/>
                </a:rPr>
                <a:t>QUINTO</a:t>
              </a:r>
            </a:p>
            <a:p>
              <a:pPr algn="ctr">
                <a:lnSpc>
                  <a:spcPct val="80000"/>
                </a:lnSpc>
              </a:pPr>
              <a:r>
                <a:rPr lang="es-ES" sz="900" b="1" dirty="0" smtClean="0">
                  <a:latin typeface="Times New Roman" pitchFamily="18" charset="0"/>
                  <a:cs typeface="Times New Roman" pitchFamily="18" charset="0"/>
                </a:rPr>
                <a:t>MODULO</a:t>
              </a:r>
              <a:endParaRPr lang="es-ES" sz="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0" name="Rectangle 7"/>
            <p:cNvSpPr>
              <a:spLocks noChangeArrowheads="1"/>
            </p:cNvSpPr>
            <p:nvPr/>
          </p:nvSpPr>
          <p:spPr bwMode="auto">
            <a:xfrm>
              <a:off x="4830" y="638"/>
              <a:ext cx="862" cy="2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900" b="1" dirty="0">
                  <a:latin typeface="Times New Roman" pitchFamily="18" charset="0"/>
                  <a:cs typeface="Times New Roman" pitchFamily="18" charset="0"/>
                </a:rPr>
                <a:t>SEXTO</a:t>
              </a:r>
            </a:p>
            <a:p>
              <a:pPr algn="ctr">
                <a:lnSpc>
                  <a:spcPct val="80000"/>
                </a:lnSpc>
              </a:pPr>
              <a:r>
                <a:rPr lang="es-ES" sz="900" b="1" dirty="0" smtClean="0">
                  <a:latin typeface="Times New Roman" pitchFamily="18" charset="0"/>
                  <a:cs typeface="Times New Roman" pitchFamily="18" charset="0"/>
                </a:rPr>
                <a:t>MODULO</a:t>
              </a:r>
              <a:endParaRPr lang="es-ES" sz="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1" name="Rectangle 8"/>
            <p:cNvSpPr>
              <a:spLocks noChangeArrowheads="1"/>
            </p:cNvSpPr>
            <p:nvPr/>
          </p:nvSpPr>
          <p:spPr bwMode="auto">
            <a:xfrm>
              <a:off x="321" y="106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MATEMÁTICAS</a:t>
              </a:r>
            </a:p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2" name="Rectangle 9"/>
            <p:cNvSpPr>
              <a:spLocks noChangeArrowheads="1"/>
            </p:cNvSpPr>
            <p:nvPr/>
          </p:nvSpPr>
          <p:spPr bwMode="auto">
            <a:xfrm>
              <a:off x="1023" y="106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</a:p>
            <a:p>
              <a:pPr algn="ctr"/>
              <a:endParaRPr lang="es-MX" sz="5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3" name="Rectangle 10"/>
            <p:cNvSpPr>
              <a:spLocks noChangeArrowheads="1"/>
            </p:cNvSpPr>
            <p:nvPr/>
          </p:nvSpPr>
          <p:spPr bwMode="auto">
            <a:xfrm>
              <a:off x="1230" y="106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MATEMÁTICAS</a:t>
              </a:r>
            </a:p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II</a:t>
              </a:r>
              <a:endParaRPr lang="es-E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4" name="Rectangle 11"/>
            <p:cNvSpPr>
              <a:spLocks noChangeArrowheads="1"/>
            </p:cNvSpPr>
            <p:nvPr/>
          </p:nvSpPr>
          <p:spPr bwMode="auto">
            <a:xfrm>
              <a:off x="1921" y="106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5" name="Rectangle 12"/>
            <p:cNvSpPr>
              <a:spLocks noChangeArrowheads="1"/>
            </p:cNvSpPr>
            <p:nvPr/>
          </p:nvSpPr>
          <p:spPr bwMode="auto">
            <a:xfrm>
              <a:off x="2122" y="106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MATEMÁTICAS</a:t>
              </a:r>
            </a:p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III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6" name="Rectangle 13"/>
            <p:cNvSpPr>
              <a:spLocks noChangeArrowheads="1"/>
            </p:cNvSpPr>
            <p:nvPr/>
          </p:nvSpPr>
          <p:spPr bwMode="auto">
            <a:xfrm>
              <a:off x="2820" y="106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7" name="Rectangle 14"/>
            <p:cNvSpPr>
              <a:spLocks noChangeArrowheads="1"/>
            </p:cNvSpPr>
            <p:nvPr/>
          </p:nvSpPr>
          <p:spPr bwMode="auto">
            <a:xfrm>
              <a:off x="3030" y="106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MATEMÁTICAS</a:t>
              </a:r>
            </a:p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IV</a:t>
              </a:r>
              <a:endParaRPr lang="es-E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8" name="Rectangle 15"/>
            <p:cNvSpPr>
              <a:spLocks noChangeArrowheads="1"/>
            </p:cNvSpPr>
            <p:nvPr/>
          </p:nvSpPr>
          <p:spPr bwMode="auto">
            <a:xfrm>
              <a:off x="3724" y="106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9" name="Rectangle 16"/>
            <p:cNvSpPr>
              <a:spLocks noChangeArrowheads="1"/>
            </p:cNvSpPr>
            <p:nvPr/>
          </p:nvSpPr>
          <p:spPr bwMode="auto">
            <a:xfrm>
              <a:off x="3929" y="1063"/>
              <a:ext cx="66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endParaRPr lang="es-ES_tradnl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0" name="Rectangle 17"/>
            <p:cNvSpPr>
              <a:spLocks noChangeArrowheads="1"/>
            </p:cNvSpPr>
            <p:nvPr/>
          </p:nvSpPr>
          <p:spPr bwMode="auto">
            <a:xfrm>
              <a:off x="4621" y="106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endParaRPr lang="es-ES_tradnl" sz="11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1" name="Rectangle 18"/>
            <p:cNvSpPr>
              <a:spLocks noChangeArrowheads="1"/>
            </p:cNvSpPr>
            <p:nvPr/>
          </p:nvSpPr>
          <p:spPr bwMode="auto">
            <a:xfrm>
              <a:off x="4824" y="106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FILOSOFÍA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2" name="Rectangle 19"/>
            <p:cNvSpPr>
              <a:spLocks noChangeArrowheads="1"/>
            </p:cNvSpPr>
            <p:nvPr/>
          </p:nvSpPr>
          <p:spPr bwMode="auto">
            <a:xfrm>
              <a:off x="5515" y="106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3" name="Rectangle 20"/>
            <p:cNvSpPr>
              <a:spLocks noChangeArrowheads="1"/>
            </p:cNvSpPr>
            <p:nvPr/>
          </p:nvSpPr>
          <p:spPr bwMode="auto">
            <a:xfrm>
              <a:off x="321" y="1343"/>
              <a:ext cx="667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QUÍMICA I</a:t>
              </a:r>
              <a:endParaRPr lang="es-E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4" name="Rectangle 21"/>
            <p:cNvSpPr>
              <a:spLocks noChangeArrowheads="1"/>
            </p:cNvSpPr>
            <p:nvPr/>
          </p:nvSpPr>
          <p:spPr bwMode="auto">
            <a:xfrm>
              <a:off x="1023" y="1343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5" name="Rectangle 22"/>
            <p:cNvSpPr>
              <a:spLocks noChangeArrowheads="1"/>
            </p:cNvSpPr>
            <p:nvPr/>
          </p:nvSpPr>
          <p:spPr bwMode="auto">
            <a:xfrm>
              <a:off x="1230" y="1343"/>
              <a:ext cx="667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QUÍMICA II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6" name="Rectangle 23"/>
            <p:cNvSpPr>
              <a:spLocks noChangeArrowheads="1"/>
            </p:cNvSpPr>
            <p:nvPr/>
          </p:nvSpPr>
          <p:spPr bwMode="auto">
            <a:xfrm>
              <a:off x="1921" y="1343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7" name="Rectangle 24"/>
            <p:cNvSpPr>
              <a:spLocks noChangeArrowheads="1"/>
            </p:cNvSpPr>
            <p:nvPr/>
          </p:nvSpPr>
          <p:spPr bwMode="auto">
            <a:xfrm>
              <a:off x="2122" y="1343"/>
              <a:ext cx="667" cy="2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BIOLOGÍA I</a:t>
              </a:r>
              <a:endParaRPr lang="es-E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8" name="Rectangle 25"/>
            <p:cNvSpPr>
              <a:spLocks noChangeArrowheads="1"/>
            </p:cNvSpPr>
            <p:nvPr/>
          </p:nvSpPr>
          <p:spPr bwMode="auto">
            <a:xfrm>
              <a:off x="2820" y="1343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9" name="Rectangle 26"/>
            <p:cNvSpPr>
              <a:spLocks noChangeArrowheads="1"/>
            </p:cNvSpPr>
            <p:nvPr/>
          </p:nvSpPr>
          <p:spPr bwMode="auto">
            <a:xfrm>
              <a:off x="3030" y="1343"/>
              <a:ext cx="667" cy="2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BIOLOGÍA II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0" name="Rectangle 27"/>
            <p:cNvSpPr>
              <a:spLocks noChangeArrowheads="1"/>
            </p:cNvSpPr>
            <p:nvPr/>
          </p:nvSpPr>
          <p:spPr bwMode="auto">
            <a:xfrm>
              <a:off x="3724" y="1343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1" name="Rectangle 28"/>
            <p:cNvSpPr>
              <a:spLocks noChangeArrowheads="1"/>
            </p:cNvSpPr>
            <p:nvPr/>
          </p:nvSpPr>
          <p:spPr bwMode="auto">
            <a:xfrm>
              <a:off x="3929" y="1343"/>
              <a:ext cx="666" cy="2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GEOGRAFÍA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2" name="Rectangle 29"/>
            <p:cNvSpPr>
              <a:spLocks noChangeArrowheads="1"/>
            </p:cNvSpPr>
            <p:nvPr/>
          </p:nvSpPr>
          <p:spPr bwMode="auto">
            <a:xfrm>
              <a:off x="4621" y="1343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3" name="Rectangle 30"/>
            <p:cNvSpPr>
              <a:spLocks noChangeArrowheads="1"/>
            </p:cNvSpPr>
            <p:nvPr/>
          </p:nvSpPr>
          <p:spPr bwMode="auto">
            <a:xfrm>
              <a:off x="4824" y="1343"/>
              <a:ext cx="667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ECOLOGÍA Y</a:t>
              </a:r>
            </a:p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MEDIO AMBIENTE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4" name="Rectangle 31"/>
            <p:cNvSpPr>
              <a:spLocks noChangeArrowheads="1"/>
            </p:cNvSpPr>
            <p:nvPr/>
          </p:nvSpPr>
          <p:spPr bwMode="auto">
            <a:xfrm>
              <a:off x="5515" y="1343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5" name="Rectangle 32"/>
            <p:cNvSpPr>
              <a:spLocks noChangeArrowheads="1"/>
            </p:cNvSpPr>
            <p:nvPr/>
          </p:nvSpPr>
          <p:spPr bwMode="auto">
            <a:xfrm>
              <a:off x="321" y="1619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ÉTICA </a:t>
              </a:r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6" name="Rectangle 33"/>
            <p:cNvSpPr>
              <a:spLocks noChangeArrowheads="1"/>
            </p:cNvSpPr>
            <p:nvPr/>
          </p:nvSpPr>
          <p:spPr bwMode="auto">
            <a:xfrm>
              <a:off x="1023" y="1619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7" name="Rectangle 34"/>
            <p:cNvSpPr>
              <a:spLocks noChangeArrowheads="1"/>
            </p:cNvSpPr>
            <p:nvPr/>
          </p:nvSpPr>
          <p:spPr bwMode="auto">
            <a:xfrm>
              <a:off x="1230" y="1619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ÉTICA </a:t>
              </a: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II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8" name="Rectangle 35"/>
            <p:cNvSpPr>
              <a:spLocks noChangeArrowheads="1"/>
            </p:cNvSpPr>
            <p:nvPr/>
          </p:nvSpPr>
          <p:spPr bwMode="auto">
            <a:xfrm>
              <a:off x="1921" y="1619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9" name="Rectangle 36"/>
            <p:cNvSpPr>
              <a:spLocks noChangeArrowheads="1"/>
            </p:cNvSpPr>
            <p:nvPr/>
          </p:nvSpPr>
          <p:spPr bwMode="auto">
            <a:xfrm>
              <a:off x="2122" y="1619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FÍSICA I</a:t>
              </a:r>
              <a:endParaRPr lang="es-E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0" name="Rectangle 37"/>
            <p:cNvSpPr>
              <a:spLocks noChangeArrowheads="1"/>
            </p:cNvSpPr>
            <p:nvPr/>
          </p:nvSpPr>
          <p:spPr bwMode="auto">
            <a:xfrm>
              <a:off x="2820" y="1619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1" name="Rectangle 38"/>
            <p:cNvSpPr>
              <a:spLocks noChangeArrowheads="1"/>
            </p:cNvSpPr>
            <p:nvPr/>
          </p:nvSpPr>
          <p:spPr bwMode="auto">
            <a:xfrm>
              <a:off x="3030" y="1619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FÍSICA II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2" name="Rectangle 39"/>
            <p:cNvSpPr>
              <a:spLocks noChangeArrowheads="1"/>
            </p:cNvSpPr>
            <p:nvPr/>
          </p:nvSpPr>
          <p:spPr bwMode="auto">
            <a:xfrm>
              <a:off x="3724" y="1619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3" name="Rectangle 40"/>
            <p:cNvSpPr>
              <a:spLocks noChangeArrowheads="1"/>
            </p:cNvSpPr>
            <p:nvPr/>
          </p:nvSpPr>
          <p:spPr bwMode="auto">
            <a:xfrm>
              <a:off x="3929" y="1619"/>
              <a:ext cx="66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ESTRUCTURA</a:t>
              </a:r>
            </a:p>
            <a:p>
              <a:pPr algn="ctr"/>
              <a:r>
                <a:rPr lang="es-ES" sz="700" b="1" dirty="0" smtClean="0">
                  <a:latin typeface="Times New Roman" pitchFamily="18" charset="0"/>
                  <a:cs typeface="Times New Roman" pitchFamily="18" charset="0"/>
                </a:rPr>
                <a:t>SOCIOECONÓMICA</a:t>
              </a:r>
            </a:p>
            <a:p>
              <a:pPr algn="ctr"/>
              <a:r>
                <a:rPr lang="es-ES" sz="700" b="1" dirty="0" smtClean="0">
                  <a:latin typeface="Times New Roman" pitchFamily="18" charset="0"/>
                  <a:cs typeface="Times New Roman" pitchFamily="18" charset="0"/>
                </a:rPr>
                <a:t>DE MÉXICO</a:t>
              </a:r>
              <a:endParaRPr lang="es-ES" sz="7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4" name="Rectangle 41"/>
            <p:cNvSpPr>
              <a:spLocks noChangeArrowheads="1"/>
            </p:cNvSpPr>
            <p:nvPr/>
          </p:nvSpPr>
          <p:spPr bwMode="auto">
            <a:xfrm>
              <a:off x="4621" y="1619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5" name="Rectangle 42"/>
            <p:cNvSpPr>
              <a:spLocks noChangeArrowheads="1"/>
            </p:cNvSpPr>
            <p:nvPr/>
          </p:nvSpPr>
          <p:spPr bwMode="auto">
            <a:xfrm>
              <a:off x="4824" y="1619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HISTORIA</a:t>
              </a:r>
            </a:p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 UNIVERSAL </a:t>
              </a:r>
            </a:p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CONTEMPORÁNEA</a:t>
              </a:r>
              <a:endParaRPr lang="es-MX" sz="7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6" name="Rectangle 43"/>
            <p:cNvSpPr>
              <a:spLocks noChangeArrowheads="1"/>
            </p:cNvSpPr>
            <p:nvPr/>
          </p:nvSpPr>
          <p:spPr bwMode="auto">
            <a:xfrm>
              <a:off x="5515" y="1619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7" name="Rectangle 44"/>
            <p:cNvSpPr>
              <a:spLocks noChangeArrowheads="1"/>
            </p:cNvSpPr>
            <p:nvPr/>
          </p:nvSpPr>
          <p:spPr bwMode="auto">
            <a:xfrm>
              <a:off x="321" y="190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METODOLOGÍA </a:t>
              </a:r>
            </a:p>
            <a:p>
              <a:pPr algn="ctr"/>
              <a:r>
                <a:rPr lang="es-ES" sz="800" b="1" dirty="0" smtClean="0">
                  <a:latin typeface="Times New Roman" pitchFamily="18" charset="0"/>
                  <a:cs typeface="Times New Roman" pitchFamily="18" charset="0"/>
                </a:rPr>
                <a:t>DE LA </a:t>
              </a:r>
            </a:p>
            <a:p>
              <a:pPr algn="ctr"/>
              <a:r>
                <a:rPr lang="es-ES" sz="800" b="1" dirty="0" smtClean="0">
                  <a:latin typeface="Times New Roman" pitchFamily="18" charset="0"/>
                  <a:cs typeface="Times New Roman" pitchFamily="18" charset="0"/>
                </a:rPr>
                <a:t>INVESTIGACIÓN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8" name="Rectangle 45"/>
            <p:cNvSpPr>
              <a:spLocks noChangeArrowheads="1"/>
            </p:cNvSpPr>
            <p:nvPr/>
          </p:nvSpPr>
          <p:spPr bwMode="auto">
            <a:xfrm>
              <a:off x="1023" y="190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9" name="Rectangle 46"/>
            <p:cNvSpPr>
              <a:spLocks noChangeArrowheads="1"/>
            </p:cNvSpPr>
            <p:nvPr/>
          </p:nvSpPr>
          <p:spPr bwMode="auto">
            <a:xfrm>
              <a:off x="1230" y="190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800" b="1" dirty="0" smtClean="0">
                  <a:latin typeface="Times New Roman" pitchFamily="18" charset="0"/>
                  <a:cs typeface="Times New Roman" pitchFamily="18" charset="0"/>
                </a:rPr>
                <a:t>INTRODUCCIÓN</a:t>
              </a:r>
            </a:p>
            <a:p>
              <a:pPr algn="ctr"/>
              <a:r>
                <a:rPr lang="es-ES" sz="800" b="1" dirty="0" smtClean="0">
                  <a:latin typeface="Times New Roman" pitchFamily="18" charset="0"/>
                  <a:cs typeface="Times New Roman" pitchFamily="18" charset="0"/>
                </a:rPr>
                <a:t>A LAS CIENCIAS</a:t>
              </a:r>
            </a:p>
            <a:p>
              <a:pPr algn="ctr"/>
              <a:r>
                <a:rPr lang="es-ES" sz="800" b="1" dirty="0" smtClean="0">
                  <a:latin typeface="Times New Roman" pitchFamily="18" charset="0"/>
                  <a:cs typeface="Times New Roman" pitchFamily="18" charset="0"/>
                </a:rPr>
                <a:t>SOCIALES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0" name="Rectangle 47"/>
            <p:cNvSpPr>
              <a:spLocks noChangeArrowheads="1"/>
            </p:cNvSpPr>
            <p:nvPr/>
          </p:nvSpPr>
          <p:spPr bwMode="auto">
            <a:xfrm>
              <a:off x="1921" y="190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1" name="Rectangle 48"/>
            <p:cNvSpPr>
              <a:spLocks noChangeArrowheads="1"/>
            </p:cNvSpPr>
            <p:nvPr/>
          </p:nvSpPr>
          <p:spPr bwMode="auto">
            <a:xfrm>
              <a:off x="2122" y="190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HISTORIA DE</a:t>
              </a:r>
            </a:p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MÉXICO </a:t>
              </a:r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2" name="Rectangle 49"/>
            <p:cNvSpPr>
              <a:spLocks noChangeArrowheads="1"/>
            </p:cNvSpPr>
            <p:nvPr/>
          </p:nvSpPr>
          <p:spPr bwMode="auto">
            <a:xfrm>
              <a:off x="2820" y="190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3" name="Rectangle 50"/>
            <p:cNvSpPr>
              <a:spLocks noChangeArrowheads="1"/>
            </p:cNvSpPr>
            <p:nvPr/>
          </p:nvSpPr>
          <p:spPr bwMode="auto">
            <a:xfrm>
              <a:off x="3030" y="190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HISTORIA DE </a:t>
              </a:r>
            </a:p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MÉXICO II</a:t>
              </a:r>
              <a:endParaRPr lang="es-ES" sz="7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4" name="Rectangle 51"/>
            <p:cNvSpPr>
              <a:spLocks noChangeArrowheads="1"/>
            </p:cNvSpPr>
            <p:nvPr/>
          </p:nvSpPr>
          <p:spPr bwMode="auto">
            <a:xfrm>
              <a:off x="3724" y="190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5" name="Rectangle 52"/>
            <p:cNvSpPr>
              <a:spLocks noChangeArrowheads="1"/>
            </p:cNvSpPr>
            <p:nvPr/>
          </p:nvSpPr>
          <p:spPr bwMode="auto">
            <a:xfrm>
              <a:off x="3929" y="1903"/>
              <a:ext cx="666" cy="249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FORMACIÓN</a:t>
              </a:r>
            </a:p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PROPEDÉUTICA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6" name="Rectangle 53"/>
            <p:cNvSpPr>
              <a:spLocks noChangeArrowheads="1"/>
            </p:cNvSpPr>
            <p:nvPr/>
          </p:nvSpPr>
          <p:spPr bwMode="auto">
            <a:xfrm>
              <a:off x="4621" y="190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7" name="Rectangle 54"/>
            <p:cNvSpPr>
              <a:spLocks noChangeArrowheads="1"/>
            </p:cNvSpPr>
            <p:nvPr/>
          </p:nvSpPr>
          <p:spPr bwMode="auto">
            <a:xfrm>
              <a:off x="4824" y="1903"/>
              <a:ext cx="667" cy="249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FORMACIÓN</a:t>
              </a:r>
            </a:p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PROPEDÉUTICA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8" name="Rectangle 55"/>
            <p:cNvSpPr>
              <a:spLocks noChangeArrowheads="1"/>
            </p:cNvSpPr>
            <p:nvPr/>
          </p:nvSpPr>
          <p:spPr bwMode="auto">
            <a:xfrm>
              <a:off x="5515" y="190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9" name="Rectangle 56"/>
            <p:cNvSpPr>
              <a:spLocks noChangeArrowheads="1"/>
            </p:cNvSpPr>
            <p:nvPr/>
          </p:nvSpPr>
          <p:spPr bwMode="auto">
            <a:xfrm>
              <a:off x="321" y="2178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TALLER DE</a:t>
              </a:r>
            </a:p>
            <a:p>
              <a:pPr algn="ctr">
                <a:lnSpc>
                  <a:spcPct val="80000"/>
                </a:lnSpc>
              </a:pPr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LECTURA Y</a:t>
              </a:r>
            </a:p>
            <a:p>
              <a:pPr algn="ctr">
                <a:lnSpc>
                  <a:spcPct val="8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REDACCIÓN I</a:t>
              </a:r>
              <a:endParaRPr lang="es-E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0" name="Rectangle 57"/>
            <p:cNvSpPr>
              <a:spLocks noChangeArrowheads="1"/>
            </p:cNvSpPr>
            <p:nvPr/>
          </p:nvSpPr>
          <p:spPr bwMode="auto">
            <a:xfrm>
              <a:off x="1023" y="2178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1" name="Rectangle 58"/>
            <p:cNvSpPr>
              <a:spLocks noChangeArrowheads="1"/>
            </p:cNvSpPr>
            <p:nvPr/>
          </p:nvSpPr>
          <p:spPr bwMode="auto">
            <a:xfrm>
              <a:off x="1230" y="2178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TALLER DE</a:t>
              </a:r>
            </a:p>
            <a:p>
              <a:pPr algn="ctr">
                <a:lnSpc>
                  <a:spcPct val="80000"/>
                </a:lnSpc>
              </a:pPr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LECTURA Y</a:t>
              </a:r>
            </a:p>
            <a:p>
              <a:pPr algn="ctr">
                <a:lnSpc>
                  <a:spcPct val="80000"/>
                </a:lnSpc>
              </a:pPr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REDACCIÓN II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2" name="Rectangle 59"/>
            <p:cNvSpPr>
              <a:spLocks noChangeArrowheads="1"/>
            </p:cNvSpPr>
            <p:nvPr/>
          </p:nvSpPr>
          <p:spPr bwMode="auto">
            <a:xfrm>
              <a:off x="1921" y="2178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3" name="Rectangle 60"/>
            <p:cNvSpPr>
              <a:spLocks noChangeArrowheads="1"/>
            </p:cNvSpPr>
            <p:nvPr/>
          </p:nvSpPr>
          <p:spPr bwMode="auto">
            <a:xfrm>
              <a:off x="2122" y="2178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LITERATURA I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4" name="Rectangle 61"/>
            <p:cNvSpPr>
              <a:spLocks noChangeArrowheads="1"/>
            </p:cNvSpPr>
            <p:nvPr/>
          </p:nvSpPr>
          <p:spPr bwMode="auto">
            <a:xfrm>
              <a:off x="2820" y="2178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5" name="Rectangle 62"/>
            <p:cNvSpPr>
              <a:spLocks noChangeArrowheads="1"/>
            </p:cNvSpPr>
            <p:nvPr/>
          </p:nvSpPr>
          <p:spPr bwMode="auto">
            <a:xfrm>
              <a:off x="3030" y="2178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LITERATURA II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6" name="Rectangle 63"/>
            <p:cNvSpPr>
              <a:spLocks noChangeArrowheads="1"/>
            </p:cNvSpPr>
            <p:nvPr/>
          </p:nvSpPr>
          <p:spPr bwMode="auto">
            <a:xfrm>
              <a:off x="3724" y="2178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7" name="Rectangle 64"/>
            <p:cNvSpPr>
              <a:spLocks noChangeArrowheads="1"/>
            </p:cNvSpPr>
            <p:nvPr/>
          </p:nvSpPr>
          <p:spPr bwMode="auto">
            <a:xfrm>
              <a:off x="3929" y="2178"/>
              <a:ext cx="666" cy="249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FORMACIÓN</a:t>
              </a:r>
            </a:p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PROPEDÉUTICA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8" name="Rectangle 65"/>
            <p:cNvSpPr>
              <a:spLocks noChangeArrowheads="1"/>
            </p:cNvSpPr>
            <p:nvPr/>
          </p:nvSpPr>
          <p:spPr bwMode="auto">
            <a:xfrm>
              <a:off x="4621" y="2178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9" name="Rectangle 66"/>
            <p:cNvSpPr>
              <a:spLocks noChangeArrowheads="1"/>
            </p:cNvSpPr>
            <p:nvPr/>
          </p:nvSpPr>
          <p:spPr bwMode="auto">
            <a:xfrm>
              <a:off x="4824" y="2178"/>
              <a:ext cx="667" cy="249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FORMACIÓN</a:t>
              </a:r>
            </a:p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PROPEDÉUTICA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0" name="Rectangle 67"/>
            <p:cNvSpPr>
              <a:spLocks noChangeArrowheads="1"/>
            </p:cNvSpPr>
            <p:nvPr/>
          </p:nvSpPr>
          <p:spPr bwMode="auto">
            <a:xfrm>
              <a:off x="5515" y="2178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1" name="Rectangle 68"/>
            <p:cNvSpPr>
              <a:spLocks noChangeArrowheads="1"/>
            </p:cNvSpPr>
            <p:nvPr/>
          </p:nvSpPr>
          <p:spPr bwMode="auto">
            <a:xfrm>
              <a:off x="321" y="2454"/>
              <a:ext cx="667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INGLÉS </a:t>
              </a: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I 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2" name="Rectangle 69"/>
            <p:cNvSpPr>
              <a:spLocks noChangeArrowheads="1"/>
            </p:cNvSpPr>
            <p:nvPr/>
          </p:nvSpPr>
          <p:spPr bwMode="auto">
            <a:xfrm>
              <a:off x="1023" y="2454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3" name="Rectangle 70"/>
            <p:cNvSpPr>
              <a:spLocks noChangeArrowheads="1"/>
            </p:cNvSpPr>
            <p:nvPr/>
          </p:nvSpPr>
          <p:spPr bwMode="auto">
            <a:xfrm>
              <a:off x="1230" y="2454"/>
              <a:ext cx="667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INGLÉS </a:t>
              </a: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II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4" name="Rectangle 71"/>
            <p:cNvSpPr>
              <a:spLocks noChangeArrowheads="1"/>
            </p:cNvSpPr>
            <p:nvPr/>
          </p:nvSpPr>
          <p:spPr bwMode="auto">
            <a:xfrm>
              <a:off x="1921" y="2454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5" name="Rectangle 72"/>
            <p:cNvSpPr>
              <a:spLocks noChangeArrowheads="1"/>
            </p:cNvSpPr>
            <p:nvPr/>
          </p:nvSpPr>
          <p:spPr bwMode="auto">
            <a:xfrm>
              <a:off x="2122" y="2454"/>
              <a:ext cx="667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INGLÉS </a:t>
              </a: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III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6" name="Rectangle 73"/>
            <p:cNvSpPr>
              <a:spLocks noChangeArrowheads="1"/>
            </p:cNvSpPr>
            <p:nvPr/>
          </p:nvSpPr>
          <p:spPr bwMode="auto">
            <a:xfrm>
              <a:off x="2820" y="2454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7" name="Rectangle 74"/>
            <p:cNvSpPr>
              <a:spLocks noChangeArrowheads="1"/>
            </p:cNvSpPr>
            <p:nvPr/>
          </p:nvSpPr>
          <p:spPr bwMode="auto">
            <a:xfrm>
              <a:off x="3030" y="2454"/>
              <a:ext cx="667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INGLÉS </a:t>
              </a: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IV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8" name="Rectangle 75"/>
            <p:cNvSpPr>
              <a:spLocks noChangeArrowheads="1"/>
            </p:cNvSpPr>
            <p:nvPr/>
          </p:nvSpPr>
          <p:spPr bwMode="auto">
            <a:xfrm>
              <a:off x="3724" y="2454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9" name="Rectangle 76"/>
            <p:cNvSpPr>
              <a:spLocks noChangeArrowheads="1"/>
            </p:cNvSpPr>
            <p:nvPr/>
          </p:nvSpPr>
          <p:spPr bwMode="auto">
            <a:xfrm>
              <a:off x="3929" y="2454"/>
              <a:ext cx="666" cy="250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FORMACIÓN</a:t>
              </a:r>
            </a:p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PROPEDÉUTICA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50" name="Rectangle 77"/>
            <p:cNvSpPr>
              <a:spLocks noChangeArrowheads="1"/>
            </p:cNvSpPr>
            <p:nvPr/>
          </p:nvSpPr>
          <p:spPr bwMode="auto">
            <a:xfrm>
              <a:off x="4621" y="2454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51" name="Rectangle 78"/>
            <p:cNvSpPr>
              <a:spLocks noChangeArrowheads="1"/>
            </p:cNvSpPr>
            <p:nvPr/>
          </p:nvSpPr>
          <p:spPr bwMode="auto">
            <a:xfrm>
              <a:off x="4824" y="2454"/>
              <a:ext cx="667" cy="250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FORMACIÓN</a:t>
              </a:r>
            </a:p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PROPEDÉUTICA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52" name="Rectangle 79"/>
            <p:cNvSpPr>
              <a:spLocks noChangeArrowheads="1"/>
            </p:cNvSpPr>
            <p:nvPr/>
          </p:nvSpPr>
          <p:spPr bwMode="auto">
            <a:xfrm>
              <a:off x="5515" y="2454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53" name="Rectangle 80"/>
            <p:cNvSpPr>
              <a:spLocks noChangeArrowheads="1"/>
            </p:cNvSpPr>
            <p:nvPr/>
          </p:nvSpPr>
          <p:spPr bwMode="auto">
            <a:xfrm>
              <a:off x="2122" y="2730"/>
              <a:ext cx="667" cy="528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FORMACIÓN</a:t>
              </a:r>
            </a:p>
            <a:p>
              <a:pPr algn="ctr">
                <a:lnSpc>
                  <a:spcPct val="8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PARA EL</a:t>
              </a:r>
            </a:p>
            <a:p>
              <a:pPr algn="ctr">
                <a:lnSpc>
                  <a:spcPct val="8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TRABAJO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54" name="Rectangle 81"/>
            <p:cNvSpPr>
              <a:spLocks noChangeArrowheads="1"/>
            </p:cNvSpPr>
            <p:nvPr/>
          </p:nvSpPr>
          <p:spPr bwMode="auto">
            <a:xfrm>
              <a:off x="3030" y="2730"/>
              <a:ext cx="667" cy="528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FORMACIÓN</a:t>
              </a:r>
            </a:p>
            <a:p>
              <a:pPr algn="ctr">
                <a:lnSpc>
                  <a:spcPct val="8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PARA EL</a:t>
              </a:r>
            </a:p>
            <a:p>
              <a:pPr algn="ctr">
                <a:lnSpc>
                  <a:spcPct val="8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TRABAJO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65" name="Rectangle 92"/>
            <p:cNvSpPr>
              <a:spLocks noChangeArrowheads="1"/>
            </p:cNvSpPr>
            <p:nvPr/>
          </p:nvSpPr>
          <p:spPr bwMode="auto">
            <a:xfrm>
              <a:off x="321" y="892"/>
              <a:ext cx="667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ASIGNATURA</a:t>
              </a:r>
              <a:r>
                <a:rPr lang="es-ES" sz="14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7266" name="Rectangle 93"/>
            <p:cNvSpPr>
              <a:spLocks noChangeArrowheads="1"/>
            </p:cNvSpPr>
            <p:nvPr/>
          </p:nvSpPr>
          <p:spPr bwMode="auto">
            <a:xfrm>
              <a:off x="1022" y="892"/>
              <a:ext cx="177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67" name="Rectangle 94"/>
            <p:cNvSpPr>
              <a:spLocks noChangeArrowheads="1"/>
            </p:cNvSpPr>
            <p:nvPr/>
          </p:nvSpPr>
          <p:spPr bwMode="auto">
            <a:xfrm>
              <a:off x="1230" y="892"/>
              <a:ext cx="667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ASIGNATURA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68" name="Rectangle 95"/>
            <p:cNvSpPr>
              <a:spLocks noChangeArrowheads="1"/>
            </p:cNvSpPr>
            <p:nvPr/>
          </p:nvSpPr>
          <p:spPr bwMode="auto">
            <a:xfrm>
              <a:off x="1921" y="892"/>
              <a:ext cx="175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69" name="Rectangle 96"/>
            <p:cNvSpPr>
              <a:spLocks noChangeArrowheads="1"/>
            </p:cNvSpPr>
            <p:nvPr/>
          </p:nvSpPr>
          <p:spPr bwMode="auto">
            <a:xfrm>
              <a:off x="2122" y="892"/>
              <a:ext cx="667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ASIGNATURA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0" name="Rectangle 97"/>
            <p:cNvSpPr>
              <a:spLocks noChangeArrowheads="1"/>
            </p:cNvSpPr>
            <p:nvPr/>
          </p:nvSpPr>
          <p:spPr bwMode="auto">
            <a:xfrm>
              <a:off x="2820" y="892"/>
              <a:ext cx="176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1" name="Rectangle 98"/>
            <p:cNvSpPr>
              <a:spLocks noChangeArrowheads="1"/>
            </p:cNvSpPr>
            <p:nvPr/>
          </p:nvSpPr>
          <p:spPr bwMode="auto">
            <a:xfrm>
              <a:off x="3030" y="892"/>
              <a:ext cx="667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ASIGNATURA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2" name="Rectangle 99"/>
            <p:cNvSpPr>
              <a:spLocks noChangeArrowheads="1"/>
            </p:cNvSpPr>
            <p:nvPr/>
          </p:nvSpPr>
          <p:spPr bwMode="auto">
            <a:xfrm>
              <a:off x="3724" y="892"/>
              <a:ext cx="176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3" name="Rectangle 100"/>
            <p:cNvSpPr>
              <a:spLocks noChangeArrowheads="1"/>
            </p:cNvSpPr>
            <p:nvPr/>
          </p:nvSpPr>
          <p:spPr bwMode="auto">
            <a:xfrm>
              <a:off x="3928" y="892"/>
              <a:ext cx="666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ASIGNATURA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4" name="Rectangle 101"/>
            <p:cNvSpPr>
              <a:spLocks noChangeArrowheads="1"/>
            </p:cNvSpPr>
            <p:nvPr/>
          </p:nvSpPr>
          <p:spPr bwMode="auto">
            <a:xfrm>
              <a:off x="4621" y="892"/>
              <a:ext cx="176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5" name="Rectangle 102"/>
            <p:cNvSpPr>
              <a:spLocks noChangeArrowheads="1"/>
            </p:cNvSpPr>
            <p:nvPr/>
          </p:nvSpPr>
          <p:spPr bwMode="auto">
            <a:xfrm>
              <a:off x="4824" y="892"/>
              <a:ext cx="667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ASIGNATURA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6" name="Rectangle 103"/>
            <p:cNvSpPr>
              <a:spLocks noChangeArrowheads="1"/>
            </p:cNvSpPr>
            <p:nvPr/>
          </p:nvSpPr>
          <p:spPr bwMode="auto">
            <a:xfrm>
              <a:off x="5515" y="892"/>
              <a:ext cx="176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7" name="Rectangle 104"/>
            <p:cNvSpPr>
              <a:spLocks noChangeArrowheads="1"/>
            </p:cNvSpPr>
            <p:nvPr/>
          </p:nvSpPr>
          <p:spPr bwMode="auto">
            <a:xfrm>
              <a:off x="321" y="2730"/>
              <a:ext cx="667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INFORMÁTICA I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8" name="Rectangle 105"/>
            <p:cNvSpPr>
              <a:spLocks noChangeArrowheads="1"/>
            </p:cNvSpPr>
            <p:nvPr/>
          </p:nvSpPr>
          <p:spPr bwMode="auto">
            <a:xfrm>
              <a:off x="321" y="2989"/>
              <a:ext cx="667" cy="270"/>
            </a:xfrm>
            <a:prstGeom prst="rect">
              <a:avLst/>
            </a:prstGeom>
            <a:solidFill>
              <a:srgbClr val="FFC000"/>
            </a:solidFill>
            <a:ln w="12700" cmpd="thinThick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APRENDIZAJE</a:t>
              </a:r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AUTOGESTIVO</a:t>
              </a:r>
              <a:endParaRPr lang="es-ES" sz="7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9" name="Rectangle 106"/>
            <p:cNvSpPr>
              <a:spLocks noChangeArrowheads="1"/>
            </p:cNvSpPr>
            <p:nvPr/>
          </p:nvSpPr>
          <p:spPr bwMode="auto">
            <a:xfrm>
              <a:off x="1023" y="2730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80" name="Rectangle 107"/>
            <p:cNvSpPr>
              <a:spLocks noChangeArrowheads="1"/>
            </p:cNvSpPr>
            <p:nvPr/>
          </p:nvSpPr>
          <p:spPr bwMode="auto">
            <a:xfrm>
              <a:off x="1036" y="2989"/>
              <a:ext cx="180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81" name="Rectangle 108"/>
            <p:cNvSpPr>
              <a:spLocks noChangeArrowheads="1"/>
            </p:cNvSpPr>
            <p:nvPr/>
          </p:nvSpPr>
          <p:spPr bwMode="auto">
            <a:xfrm>
              <a:off x="1230" y="2730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INFORMÁTICA II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82" name="Rectangle 109"/>
            <p:cNvSpPr>
              <a:spLocks noChangeArrowheads="1"/>
            </p:cNvSpPr>
            <p:nvPr/>
          </p:nvSpPr>
          <p:spPr bwMode="auto">
            <a:xfrm>
              <a:off x="1230" y="2989"/>
              <a:ext cx="667" cy="270"/>
            </a:xfrm>
            <a:prstGeom prst="rect">
              <a:avLst/>
            </a:prstGeom>
            <a:solidFill>
              <a:srgbClr val="FFC000"/>
            </a:solidFill>
            <a:ln w="12700" cmpd="thinThick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DESARROLLO  </a:t>
              </a:r>
            </a:p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HUMANO</a:t>
              </a:r>
            </a:p>
          </p:txBody>
        </p:sp>
        <p:sp>
          <p:nvSpPr>
            <p:cNvPr id="7285" name="Rectangle 112"/>
            <p:cNvSpPr>
              <a:spLocks noChangeArrowheads="1"/>
            </p:cNvSpPr>
            <p:nvPr/>
          </p:nvSpPr>
          <p:spPr bwMode="auto">
            <a:xfrm>
              <a:off x="4823" y="2719"/>
              <a:ext cx="667" cy="54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FORMACIÓN</a:t>
              </a:r>
            </a:p>
            <a:p>
              <a:pPr algn="ctr">
                <a:lnSpc>
                  <a:spcPct val="8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PARA EL</a:t>
              </a:r>
            </a:p>
            <a:p>
              <a:pPr algn="ctr">
                <a:lnSpc>
                  <a:spcPct val="8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TRABAJO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87" name="Rectangle 114"/>
            <p:cNvSpPr>
              <a:spLocks noChangeArrowheads="1"/>
            </p:cNvSpPr>
            <p:nvPr/>
          </p:nvSpPr>
          <p:spPr bwMode="auto">
            <a:xfrm>
              <a:off x="3928" y="2719"/>
              <a:ext cx="667" cy="54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FORMACIÓN</a:t>
              </a:r>
            </a:p>
            <a:p>
              <a:pPr algn="ctr">
                <a:lnSpc>
                  <a:spcPct val="8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PARA EL</a:t>
              </a:r>
            </a:p>
            <a:p>
              <a:pPr algn="ctr">
                <a:lnSpc>
                  <a:spcPct val="8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TRABAJO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89" name="Rectangle 116"/>
            <p:cNvSpPr>
              <a:spLocks noChangeArrowheads="1"/>
            </p:cNvSpPr>
            <p:nvPr/>
          </p:nvSpPr>
          <p:spPr bwMode="auto">
            <a:xfrm>
              <a:off x="1921" y="2730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90" name="Rectangle 117"/>
            <p:cNvSpPr>
              <a:spLocks noChangeArrowheads="1"/>
            </p:cNvSpPr>
            <p:nvPr/>
          </p:nvSpPr>
          <p:spPr bwMode="auto">
            <a:xfrm>
              <a:off x="1936" y="2989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95" name="Rectangle 122"/>
            <p:cNvSpPr>
              <a:spLocks noChangeArrowheads="1"/>
            </p:cNvSpPr>
            <p:nvPr/>
          </p:nvSpPr>
          <p:spPr bwMode="auto">
            <a:xfrm>
              <a:off x="3724" y="2726"/>
              <a:ext cx="176" cy="53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96" name="Rectangle 123"/>
            <p:cNvSpPr>
              <a:spLocks noChangeArrowheads="1"/>
            </p:cNvSpPr>
            <p:nvPr/>
          </p:nvSpPr>
          <p:spPr bwMode="auto">
            <a:xfrm>
              <a:off x="2820" y="2730"/>
              <a:ext cx="176" cy="52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97" name="Rectangle 124"/>
            <p:cNvSpPr>
              <a:spLocks noChangeArrowheads="1"/>
            </p:cNvSpPr>
            <p:nvPr/>
          </p:nvSpPr>
          <p:spPr bwMode="auto">
            <a:xfrm>
              <a:off x="4636" y="2719"/>
              <a:ext cx="180" cy="53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98" name="Rectangle 125"/>
            <p:cNvSpPr>
              <a:spLocks noChangeArrowheads="1"/>
            </p:cNvSpPr>
            <p:nvPr/>
          </p:nvSpPr>
          <p:spPr bwMode="auto">
            <a:xfrm>
              <a:off x="5491" y="2719"/>
              <a:ext cx="176" cy="53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7" name="Rectangle 107"/>
          <p:cNvSpPr>
            <a:spLocks noChangeArrowheads="1"/>
          </p:cNvSpPr>
          <p:nvPr/>
        </p:nvSpPr>
        <p:spPr bwMode="auto">
          <a:xfrm>
            <a:off x="1428728" y="5532455"/>
            <a:ext cx="279400" cy="396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r>
              <a:rPr lang="es-MX" sz="10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es-E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Rectangle 107"/>
          <p:cNvSpPr>
            <a:spLocks noChangeArrowheads="1"/>
          </p:cNvSpPr>
          <p:nvPr/>
        </p:nvSpPr>
        <p:spPr bwMode="auto">
          <a:xfrm>
            <a:off x="2857488" y="5532455"/>
            <a:ext cx="279400" cy="396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r>
              <a:rPr lang="es-MX" sz="10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es-E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Rectangle 107"/>
          <p:cNvSpPr>
            <a:spLocks noChangeArrowheads="1"/>
          </p:cNvSpPr>
          <p:nvPr/>
        </p:nvSpPr>
        <p:spPr bwMode="auto">
          <a:xfrm>
            <a:off x="4286248" y="5532455"/>
            <a:ext cx="279400" cy="396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r>
              <a:rPr lang="es-MX" sz="10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es-E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Rectangle 107"/>
          <p:cNvSpPr>
            <a:spLocks noChangeArrowheads="1"/>
          </p:cNvSpPr>
          <p:nvPr/>
        </p:nvSpPr>
        <p:spPr bwMode="auto">
          <a:xfrm>
            <a:off x="5715008" y="5532455"/>
            <a:ext cx="279400" cy="396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r>
              <a:rPr lang="es-MX" sz="10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es-E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Rectangle 107"/>
          <p:cNvSpPr>
            <a:spLocks noChangeArrowheads="1"/>
          </p:cNvSpPr>
          <p:nvPr/>
        </p:nvSpPr>
        <p:spPr bwMode="auto">
          <a:xfrm>
            <a:off x="7143768" y="5532455"/>
            <a:ext cx="279400" cy="396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r>
              <a:rPr lang="es-MX" sz="10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s-E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Rectangle 107"/>
          <p:cNvSpPr>
            <a:spLocks noChangeArrowheads="1"/>
          </p:cNvSpPr>
          <p:nvPr/>
        </p:nvSpPr>
        <p:spPr bwMode="auto">
          <a:xfrm>
            <a:off x="8501090" y="5532455"/>
            <a:ext cx="279400" cy="396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r>
              <a:rPr lang="es-MX" sz="10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es-E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Rectangle 8"/>
          <p:cNvSpPr>
            <a:spLocks noChangeArrowheads="1"/>
          </p:cNvSpPr>
          <p:nvPr/>
        </p:nvSpPr>
        <p:spPr bwMode="auto">
          <a:xfrm>
            <a:off x="357158" y="5929330"/>
            <a:ext cx="214314" cy="142876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endParaRPr lang="es-ES" sz="900" b="1" dirty="0"/>
          </a:p>
        </p:txBody>
      </p:sp>
      <p:sp>
        <p:nvSpPr>
          <p:cNvPr id="130" name="Rectangle 8"/>
          <p:cNvSpPr>
            <a:spLocks noChangeArrowheads="1"/>
          </p:cNvSpPr>
          <p:nvPr/>
        </p:nvSpPr>
        <p:spPr bwMode="auto">
          <a:xfrm>
            <a:off x="357158" y="6143644"/>
            <a:ext cx="214314" cy="142876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endParaRPr lang="es-ES" sz="900" b="1" dirty="0"/>
          </a:p>
        </p:txBody>
      </p:sp>
      <p:sp>
        <p:nvSpPr>
          <p:cNvPr id="131" name="Rectangle 8"/>
          <p:cNvSpPr>
            <a:spLocks noChangeArrowheads="1"/>
          </p:cNvSpPr>
          <p:nvPr/>
        </p:nvSpPr>
        <p:spPr bwMode="auto">
          <a:xfrm>
            <a:off x="357158" y="6357958"/>
            <a:ext cx="214314" cy="142876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endParaRPr lang="es-ES" sz="900" b="1" dirty="0"/>
          </a:p>
        </p:txBody>
      </p:sp>
      <p:sp>
        <p:nvSpPr>
          <p:cNvPr id="132" name="Rectangle 8"/>
          <p:cNvSpPr>
            <a:spLocks noChangeArrowheads="1"/>
          </p:cNvSpPr>
          <p:nvPr/>
        </p:nvSpPr>
        <p:spPr bwMode="auto">
          <a:xfrm>
            <a:off x="357158" y="6572272"/>
            <a:ext cx="214314" cy="142876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endParaRPr lang="es-ES" sz="900" b="1" dirty="0"/>
          </a:p>
        </p:txBody>
      </p:sp>
      <p:sp>
        <p:nvSpPr>
          <p:cNvPr id="133" name="132 CuadroTexto"/>
          <p:cNvSpPr txBox="1"/>
          <p:nvPr/>
        </p:nvSpPr>
        <p:spPr>
          <a:xfrm>
            <a:off x="642910" y="5928200"/>
            <a:ext cx="1285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FORMACIÓN BÁSICA</a:t>
            </a:r>
            <a:endParaRPr lang="es-MX" sz="800" dirty="0"/>
          </a:p>
        </p:txBody>
      </p:sp>
      <p:sp>
        <p:nvSpPr>
          <p:cNvPr id="134" name="133 CuadroTexto"/>
          <p:cNvSpPr txBox="1"/>
          <p:nvPr/>
        </p:nvSpPr>
        <p:spPr>
          <a:xfrm>
            <a:off x="642910" y="6142514"/>
            <a:ext cx="1285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FORMACION HUMANA</a:t>
            </a:r>
            <a:endParaRPr lang="es-MX" sz="800" dirty="0"/>
          </a:p>
        </p:txBody>
      </p:sp>
      <p:sp>
        <p:nvSpPr>
          <p:cNvPr id="135" name="134 CuadroTexto"/>
          <p:cNvSpPr txBox="1"/>
          <p:nvPr/>
        </p:nvSpPr>
        <p:spPr>
          <a:xfrm>
            <a:off x="642910" y="6356828"/>
            <a:ext cx="15716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FORMACIÓN PROPEDÉUTICA</a:t>
            </a:r>
            <a:endParaRPr lang="es-MX" sz="800" dirty="0"/>
          </a:p>
        </p:txBody>
      </p:sp>
      <p:sp>
        <p:nvSpPr>
          <p:cNvPr id="136" name="135 CuadroTexto"/>
          <p:cNvSpPr txBox="1"/>
          <p:nvPr/>
        </p:nvSpPr>
        <p:spPr>
          <a:xfrm>
            <a:off x="642910" y="6571142"/>
            <a:ext cx="16430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FORMACIÓN PARA EL TRABAJO</a:t>
            </a:r>
            <a:endParaRPr lang="es-MX" sz="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643781" y="60325"/>
            <a:ext cx="6300192" cy="1125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72" name="3 CuadroTexto"/>
          <p:cNvSpPr txBox="1">
            <a:spLocks noChangeArrowheads="1"/>
          </p:cNvSpPr>
          <p:nvPr/>
        </p:nvSpPr>
        <p:spPr bwMode="auto">
          <a:xfrm>
            <a:off x="2904304" y="249759"/>
            <a:ext cx="55721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400" b="1" i="1" kern="10" dirty="0">
                <a:ln w="9525"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MAPA CURRICULAR </a:t>
            </a:r>
            <a:r>
              <a:rPr lang="es-MX" sz="2400" b="1" i="1" kern="10" dirty="0" smtClean="0">
                <a:ln w="9525"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s-MX" sz="2000" b="1" i="1" kern="10" dirty="0" smtClean="0">
                <a:ln w="9525"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Bachillerato Intensivo </a:t>
            </a:r>
            <a:r>
              <a:rPr lang="es-MX" sz="2000" b="1" i="1" kern="10" dirty="0" err="1" smtClean="0">
                <a:ln w="9525"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Semiescolarizado</a:t>
            </a:r>
            <a:endParaRPr lang="es-MX" sz="2000" b="1" i="1" kern="10" dirty="0" smtClean="0">
              <a:ln w="9525">
                <a:round/>
                <a:headEnd/>
                <a:tailEnd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17762" y="6453336"/>
            <a:ext cx="2866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Victor</a:t>
            </a:r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Hugo Prado Vázquez</a:t>
            </a:r>
            <a:endParaRPr lang="es-MX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de </a:t>
            </a:r>
            <a:r>
              <a:rPr lang="es-MX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Educación Media Superior</a:t>
            </a:r>
            <a:endParaRPr lang="es-MX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128 CuadroTexto"/>
          <p:cNvSpPr txBox="1"/>
          <p:nvPr/>
        </p:nvSpPr>
        <p:spPr>
          <a:xfrm>
            <a:off x="5954241" y="6474822"/>
            <a:ext cx="2866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Guadalupe </a:t>
            </a:r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Suárez Trejo</a:t>
            </a:r>
          </a:p>
          <a:p>
            <a:pPr algn="ctr"/>
            <a:r>
              <a:rPr lang="es-MX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Titular del </a:t>
            </a:r>
            <a:r>
              <a:rPr lang="es-MX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Académica de Educación Media Superior</a:t>
            </a:r>
            <a:endParaRPr lang="es-MX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1520" y="1052736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Institución:</a:t>
            </a:r>
          </a:p>
          <a:p>
            <a:r>
              <a:rPr lang="es-MX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Domicilio: </a:t>
            </a:r>
            <a:endParaRPr lang="es-MX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136 CuadroTexto"/>
          <p:cNvSpPr txBox="1"/>
          <p:nvPr/>
        </p:nvSpPr>
        <p:spPr>
          <a:xfrm>
            <a:off x="6433393" y="1124744"/>
            <a:ext cx="2531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CCT: </a:t>
            </a:r>
            <a:endParaRPr lang="es-MX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88" y="281025"/>
            <a:ext cx="1818401" cy="591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231</Words>
  <Application>Microsoft Office PowerPoint</Application>
  <PresentationFormat>Presentación en pantalla (4:3)</PresentationFormat>
  <Paragraphs>164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Lic. Karina Alejo Ramírez</dc:creator>
  <cp:lastModifiedBy>Carlos Alejandro CAGG. Garcia Garcia</cp:lastModifiedBy>
  <cp:revision>52</cp:revision>
  <dcterms:modified xsi:type="dcterms:W3CDTF">2019-05-21T15:45:01Z</dcterms:modified>
</cp:coreProperties>
</file>