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66" r:id="rId3"/>
    <p:sldId id="269" r:id="rId4"/>
    <p:sldId id="267" r:id="rId5"/>
    <p:sldId id="27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7048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36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760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02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93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2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080806" y="275573"/>
            <a:ext cx="2125353" cy="3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Educación Física</a:t>
            </a:r>
            <a:endParaRPr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365341" y="1526564"/>
            <a:ext cx="3303455" cy="263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b="1" dirty="0" smtClean="0">
                <a:solidFill>
                  <a:schemeClr val="bg1"/>
                </a:solidFill>
              </a:rPr>
              <a:t>Aprendizaje </a:t>
            </a:r>
            <a:r>
              <a:rPr lang="es-MX" sz="1600" b="1" dirty="0">
                <a:solidFill>
                  <a:schemeClr val="bg1"/>
                </a:solidFill>
              </a:rPr>
              <a:t>esperado:</a:t>
            </a:r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endParaRPr lang="es-MX" sz="1600" b="1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dirty="0">
                <a:solidFill>
                  <a:schemeClr val="bg1"/>
                </a:solidFill>
              </a:rPr>
              <a:t>Ajusta sus patrones básicos de movimiento a partir de la valoración de sus experiencias en las situaciones motrices en las que participa para responder a las características de cada una.</a:t>
            </a:r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endParaRPr lang="es-MX" sz="16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b="1" dirty="0">
                <a:solidFill>
                  <a:schemeClr val="bg1"/>
                </a:solidFill>
              </a:rPr>
              <a:t>Practica hábitos de higiene personal. </a:t>
            </a:r>
          </a:p>
        </p:txBody>
      </p:sp>
      <p:sp>
        <p:nvSpPr>
          <p:cNvPr id="87" name="Google Shape;87;p13"/>
          <p:cNvSpPr txBox="1"/>
          <p:nvPr/>
        </p:nvSpPr>
        <p:spPr>
          <a:xfrm>
            <a:off x="4130719" y="275573"/>
            <a:ext cx="2339354" cy="79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b="1" dirty="0" smtClean="0">
                <a:solidFill>
                  <a:srgbClr val="FF0000"/>
                </a:solidFill>
              </a:rPr>
              <a:t>2do. Grado de PRIMARIA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012503" y="1089950"/>
            <a:ext cx="3607498" cy="1829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s-MX" sz="1600" dirty="0" smtClean="0">
                <a:solidFill>
                  <a:srgbClr val="3F3F3F"/>
                </a:solidFill>
              </a:rPr>
              <a:t>E</a:t>
            </a:r>
            <a:r>
              <a:rPr lang="es-MX" sz="1600" b="0" i="0" u="none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je: Competencia Motriz</a:t>
            </a:r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dirty="0" smtClean="0">
                <a:solidFill>
                  <a:srgbClr val="3F3F3F"/>
                </a:solidFill>
              </a:rPr>
              <a:t>Componente Pedagógico didáctico: Desarrollo de la motricidad.</a:t>
            </a:r>
            <a:r>
              <a:rPr lang="es-MX" sz="1600" dirty="0"/>
              <a:t> </a:t>
            </a:r>
            <a:endParaRPr lang="es-MX" sz="1600" dirty="0" smtClean="0"/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endParaRPr lang="es-MX" sz="1600" dirty="0"/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dirty="0" smtClean="0"/>
              <a:t>• </a:t>
            </a:r>
            <a:r>
              <a:rPr lang="es-MX" sz="1600" dirty="0"/>
              <a:t>Practica hábitos de higiene personal. </a:t>
            </a:r>
            <a:endParaRPr lang="es-MX" sz="1600" dirty="0" smtClean="0">
              <a:solidFill>
                <a:srgbClr val="3F3F3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7891" y="2688858"/>
            <a:ext cx="313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012503" y="3144707"/>
            <a:ext cx="51314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RECOMENDADAS:</a:t>
            </a:r>
          </a:p>
          <a:p>
            <a:pPr lvl="0" algn="ctr"/>
            <a:endParaRPr lang="es-MX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MX" dirty="0"/>
              <a:t>1.-Imitar </a:t>
            </a:r>
            <a:r>
              <a:rPr lang="es-MX" dirty="0" smtClean="0"/>
              <a:t>posturas frente a un espejo</a:t>
            </a:r>
            <a:endParaRPr lang="es-MX" dirty="0"/>
          </a:p>
          <a:p>
            <a:r>
              <a:rPr lang="es-MX" dirty="0"/>
              <a:t>2.-Jugar equilibristas</a:t>
            </a:r>
          </a:p>
          <a:p>
            <a:r>
              <a:rPr lang="es-MX" dirty="0"/>
              <a:t>3.-Hagan un </a:t>
            </a:r>
            <a:r>
              <a:rPr lang="es-MX" dirty="0" smtClean="0"/>
              <a:t>dibujo sobre los ejercicios que puedes hacer con el globo.</a:t>
            </a:r>
          </a:p>
          <a:p>
            <a:r>
              <a:rPr lang="es-MX" dirty="0" smtClean="0"/>
              <a:t>4</a:t>
            </a:r>
            <a:r>
              <a:rPr lang="es-MX" dirty="0"/>
              <a:t>.-</a:t>
            </a:r>
            <a:r>
              <a:rPr lang="es-MX" dirty="0" smtClean="0"/>
              <a:t>Juega con </a:t>
            </a:r>
            <a:r>
              <a:rPr lang="es-MX" dirty="0"/>
              <a:t>un </a:t>
            </a:r>
            <a:r>
              <a:rPr lang="es-MX" dirty="0" smtClean="0"/>
              <a:t>globo, manipúlalo con tus manos, golpea con distintas parte de tu cuerpo sin que este se caiga al suelo.</a:t>
            </a:r>
          </a:p>
          <a:p>
            <a:r>
              <a:rPr lang="es-MX" dirty="0" smtClean="0"/>
              <a:t>5.- Juega con el globo y desplázate alrededor del espacio de tu casa</a:t>
            </a:r>
            <a:endParaRPr lang="es-MX" dirty="0"/>
          </a:p>
          <a:p>
            <a:endParaRPr lang="es-MX" dirty="0"/>
          </a:p>
          <a:p>
            <a:r>
              <a:rPr lang="es-MX" b="1" dirty="0" smtClean="0"/>
              <a:t>Practica </a:t>
            </a:r>
            <a:r>
              <a:rPr lang="es-MX" b="1" dirty="0"/>
              <a:t>hábitos:</a:t>
            </a:r>
          </a:p>
          <a:p>
            <a:r>
              <a:rPr lang="es-MX" dirty="0"/>
              <a:t>Practiquen los hábitos de higiene personal (intenten peinarse solos, lavarse las manos antes y después de ir al baño y antes de comer y laven los dientes después de cada alimento y antes de dormir).</a:t>
            </a:r>
            <a:endParaRPr lang="es-MX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402922" y="1192170"/>
            <a:ext cx="2797478" cy="3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b="1" dirty="0" smtClean="0">
                <a:solidFill>
                  <a:schemeClr val="lt1"/>
                </a:solidFill>
              </a:rPr>
              <a:t>P</a:t>
            </a:r>
            <a:r>
              <a:rPr lang="es-MX" sz="1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rimaria 1ro y 2do grado</a:t>
            </a:r>
            <a:endParaRPr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402922" y="3482686"/>
            <a:ext cx="4093923" cy="147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endParaRPr lang="es-MX" sz="1600" dirty="0" smtClean="0"/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endParaRPr lang="es-MX" sz="1600" dirty="0" smtClean="0"/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b="1" dirty="0" smtClean="0"/>
              <a:t>Aprendizaje Esperado:</a:t>
            </a:r>
            <a:endParaRPr lang="es-MX" sz="1600" b="1" dirty="0"/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dirty="0" smtClean="0"/>
              <a:t>• </a:t>
            </a:r>
            <a:r>
              <a:rPr lang="es-MX" sz="1600" dirty="0"/>
              <a:t>Reconoce sus posibilidades expresivas y motrices al participar en situaciones de juego, con el fin de favorecer su esquema corporal</a:t>
            </a:r>
            <a:r>
              <a:rPr lang="es-MX" sz="1600" dirty="0" smtClean="0"/>
              <a:t>.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endParaRPr lang="es-MX" sz="1600" dirty="0" smtClean="0"/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b="1" dirty="0" smtClean="0"/>
              <a:t>Practica </a:t>
            </a:r>
            <a:r>
              <a:rPr lang="es-MX" sz="1600" b="1" dirty="0"/>
              <a:t>hábitos: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b="1" dirty="0"/>
              <a:t>Alimentación sana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dirty="0"/>
              <a:t>Conoce la pirámide del buen comer. </a:t>
            </a:r>
            <a:endParaRPr lang="es-MX" sz="1600" dirty="0" smtClean="0"/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dirty="0" smtClean="0"/>
              <a:t>Se </a:t>
            </a:r>
            <a:r>
              <a:rPr lang="es-MX" sz="1600" dirty="0"/>
              <a:t>alimenta adecuadamente.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endParaRPr lang="es-MX" sz="1600" dirty="0" smtClean="0"/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endParaRPr lang="es-MX" sz="1600" dirty="0" smtClean="0"/>
          </a:p>
        </p:txBody>
      </p:sp>
      <p:sp>
        <p:nvSpPr>
          <p:cNvPr id="98" name="Google Shape;98;p14"/>
          <p:cNvSpPr txBox="1"/>
          <p:nvPr/>
        </p:nvSpPr>
        <p:spPr>
          <a:xfrm>
            <a:off x="5125234" y="3928762"/>
            <a:ext cx="4018766" cy="267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endParaRPr lang="es-MX" sz="1600" dirty="0">
              <a:solidFill>
                <a:srgbClr val="E50650"/>
              </a:solidFill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b="1" dirty="0"/>
              <a:t>Practica hábitos: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b="1" dirty="0"/>
              <a:t>Alimentación sana</a:t>
            </a:r>
          </a:p>
          <a:p>
            <a:r>
              <a:rPr lang="es-MX" sz="1600" dirty="0" smtClean="0"/>
              <a:t>1</a:t>
            </a:r>
            <a:r>
              <a:rPr lang="es-MX" sz="1600" dirty="0"/>
              <a:t>.- Busquen la pirámide del buen comer, pueden hacer un collage con recortes de revistas para acomodar los grupos de alimentos en una cartulina</a:t>
            </a:r>
          </a:p>
          <a:p>
            <a:r>
              <a:rPr lang="es-MX" sz="1600" dirty="0"/>
              <a:t>2.- Ayuden a sus padres a cocinar y conocer los ingredientes de los alimentos que consumirás, </a:t>
            </a:r>
            <a:r>
              <a:rPr lang="es-MX" sz="1600" dirty="0" err="1" smtClean="0"/>
              <a:t>identificalos</a:t>
            </a:r>
            <a:r>
              <a:rPr lang="es-MX" sz="1600" dirty="0" smtClean="0"/>
              <a:t> </a:t>
            </a:r>
            <a:r>
              <a:rPr lang="es-MX" sz="1600" dirty="0"/>
              <a:t>en la pirámide del buen comer.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E506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7974" y="1193040"/>
            <a:ext cx="205537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b="1" dirty="0">
                <a:solidFill>
                  <a:schemeClr val="tx1"/>
                </a:solidFill>
              </a:rPr>
              <a:t>Primaria </a:t>
            </a:r>
            <a:r>
              <a:rPr lang="es-MX" sz="1600" b="1" dirty="0" smtClean="0">
                <a:solidFill>
                  <a:schemeClr val="tx1"/>
                </a:solidFill>
              </a:rPr>
              <a:t>2do </a:t>
            </a:r>
            <a:r>
              <a:rPr lang="es-MX" sz="1600" b="1" dirty="0">
                <a:solidFill>
                  <a:schemeClr val="tx1"/>
                </a:solidFill>
              </a:rPr>
              <a:t>grado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7974" y="1336156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endParaRPr lang="es-MX" b="1" dirty="0" smtClean="0">
              <a:solidFill>
                <a:srgbClr val="3F3F3F"/>
              </a:solidFill>
            </a:endParaRPr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b="1" dirty="0" smtClean="0">
                <a:solidFill>
                  <a:srgbClr val="3F3F3F"/>
                </a:solidFill>
              </a:rPr>
              <a:t>Eje</a:t>
            </a:r>
            <a:r>
              <a:rPr lang="es-MX" b="1" dirty="0">
                <a:solidFill>
                  <a:srgbClr val="3F3F3F"/>
                </a:solidFill>
              </a:rPr>
              <a:t>:</a:t>
            </a:r>
            <a:r>
              <a:rPr lang="es-MX" dirty="0">
                <a:solidFill>
                  <a:srgbClr val="3F3F3F"/>
                </a:solidFill>
              </a:rPr>
              <a:t> Competencia Motriz</a:t>
            </a:r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b="1" dirty="0">
                <a:solidFill>
                  <a:srgbClr val="3F3F3F"/>
                </a:solidFill>
              </a:rPr>
              <a:t>Componente Pedagógico didáctico: </a:t>
            </a:r>
            <a:r>
              <a:rPr lang="es-MX" dirty="0">
                <a:solidFill>
                  <a:srgbClr val="3F3F3F"/>
                </a:solidFill>
              </a:rPr>
              <a:t>Integración de la corporeidad.</a:t>
            </a:r>
            <a:r>
              <a:rPr lang="es-MX" dirty="0"/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125234" y="1108917"/>
            <a:ext cx="34893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E50650"/>
                </a:solidFill>
              </a:rPr>
              <a:t>ACTIVIDADES SUGERIDAS:</a:t>
            </a:r>
          </a:p>
          <a:p>
            <a:r>
              <a:rPr lang="es-MX" sz="1600" dirty="0" smtClean="0">
                <a:solidFill>
                  <a:schemeClr val="tx1"/>
                </a:solidFill>
              </a:rPr>
              <a:t>Hagan su propia carrera de obstáculos en su casa, pueden hacerla en el patio o jardín de tu casa.</a:t>
            </a:r>
          </a:p>
          <a:p>
            <a:endParaRPr lang="es-MX" sz="1600" dirty="0" smtClean="0">
              <a:solidFill>
                <a:schemeClr val="tx1"/>
              </a:solidFill>
            </a:endParaRPr>
          </a:p>
          <a:p>
            <a:r>
              <a:rPr lang="es-MX" sz="1600" dirty="0" smtClean="0">
                <a:solidFill>
                  <a:schemeClr val="tx1"/>
                </a:solidFill>
              </a:rPr>
              <a:t>Sean creativos, pueden invitar a sus familiares y utilizar almohadas, sillas, envases,  bancos  y /o materiales que estén en tus posibilidades.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3333" t="20491" r="46803" b="67382"/>
          <a:stretch/>
        </p:blipFill>
        <p:spPr>
          <a:xfrm>
            <a:off x="270103" y="124077"/>
            <a:ext cx="3768497" cy="857586"/>
          </a:xfrm>
          <a:prstGeom prst="rect">
            <a:avLst/>
          </a:prstGeom>
        </p:spPr>
      </p:pic>
      <p:sp>
        <p:nvSpPr>
          <p:cNvPr id="9" name="Google Shape;87;p13"/>
          <p:cNvSpPr txBox="1"/>
          <p:nvPr/>
        </p:nvSpPr>
        <p:spPr>
          <a:xfrm>
            <a:off x="5209681" y="207169"/>
            <a:ext cx="1924936" cy="3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b="1" dirty="0" smtClean="0">
                <a:solidFill>
                  <a:srgbClr val="FF0000"/>
                </a:solidFill>
              </a:rPr>
              <a:t>PRIMARIA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70152" t="22377" r="17727" b="71156"/>
          <a:stretch/>
        </p:blipFill>
        <p:spPr>
          <a:xfrm>
            <a:off x="7193860" y="168659"/>
            <a:ext cx="1746894" cy="5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8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080806" y="275573"/>
            <a:ext cx="2125353" cy="3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Educación Física</a:t>
            </a:r>
            <a:endParaRPr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593027" y="2700345"/>
            <a:ext cx="3226498" cy="1320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4014929" y="275573"/>
            <a:ext cx="1924936" cy="3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b="1" dirty="0" smtClean="0">
                <a:solidFill>
                  <a:srgbClr val="FF0000"/>
                </a:solidFill>
              </a:rPr>
              <a:t>PRIMARIA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806837" y="768945"/>
            <a:ext cx="3401458" cy="46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s-MX" sz="1600" b="1" dirty="0" smtClean="0">
                <a:solidFill>
                  <a:srgbClr val="3F3F3F"/>
                </a:solidFill>
              </a:rPr>
              <a:t>Pirámide de alimentación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7891" y="2688858"/>
            <a:ext cx="313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184" t="31918" r="45526" b="28000"/>
          <a:stretch/>
        </p:blipFill>
        <p:spPr>
          <a:xfrm>
            <a:off x="1400850" y="1335504"/>
            <a:ext cx="6847538" cy="40305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3333" t="20491" r="46936" b="67382"/>
          <a:stretch/>
        </p:blipFill>
        <p:spPr>
          <a:xfrm>
            <a:off x="3403" y="1"/>
            <a:ext cx="3743097" cy="8575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70152" t="22377" r="17727" b="71156"/>
          <a:stretch/>
        </p:blipFill>
        <p:spPr>
          <a:xfrm>
            <a:off x="6916769" y="210241"/>
            <a:ext cx="1746894" cy="5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427974" y="829311"/>
            <a:ext cx="2797478" cy="3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b="1" dirty="0" smtClean="0">
                <a:solidFill>
                  <a:srgbClr val="FF0000"/>
                </a:solidFill>
              </a:rPr>
              <a:t>P</a:t>
            </a:r>
            <a:r>
              <a:rPr lang="es-MX" sz="1600" b="1" i="0" u="none" strike="noStrike" cap="none" dirty="0" smtClean="0">
                <a:solidFill>
                  <a:srgbClr val="FF0000"/>
                </a:solidFill>
                <a:sym typeface="Arial"/>
              </a:rPr>
              <a:t>rimaria 2do grado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4952644" y="723407"/>
            <a:ext cx="3935973" cy="57288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endParaRPr lang="es-MX" sz="1800" dirty="0" smtClean="0"/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endParaRPr lang="es-MX" sz="1800" dirty="0"/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800" b="1" dirty="0" smtClean="0"/>
              <a:t>Escenificando en silencio: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800" dirty="0" smtClean="0"/>
              <a:t>Crea tarjetas con hojas blancas, piensa en nombres de  animales: pueden ser de la selva, mar, desierto o del bosque.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endParaRPr lang="es-MX" sz="1800" dirty="0"/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800" dirty="0" smtClean="0"/>
              <a:t>Pueden utilizar movimientos, gestos y/o expresiones faciales y corporales para que los integrantes de tu familia puedan jugar y adivinar los animales que están escenificando.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800" dirty="0" smtClean="0"/>
              <a:t> </a:t>
            </a:r>
            <a:endParaRPr lang="es-MX" sz="1800" dirty="0"/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800" b="1" dirty="0" smtClean="0"/>
              <a:t>Practica </a:t>
            </a:r>
            <a:r>
              <a:rPr lang="es-MX" sz="1800" b="1" dirty="0"/>
              <a:t>hábitos: </a:t>
            </a:r>
            <a:r>
              <a:rPr lang="es-MX" sz="1800" b="1" dirty="0" smtClean="0"/>
              <a:t>hidratación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800" dirty="0" smtClean="0"/>
              <a:t>Con </a:t>
            </a:r>
            <a:r>
              <a:rPr lang="es-MX" sz="1800" dirty="0"/>
              <a:t>ayuda de tus padres investiga  los beneficio de la hidratación. 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800" dirty="0"/>
              <a:t>Dibuja la jarra  del buen beber en una hoja de papel y pégala en un lugar visible para que conozcas la cantidad recomendada de líquidos que debes consumir. </a:t>
            </a:r>
          </a:p>
        </p:txBody>
      </p:sp>
      <p:sp>
        <p:nvSpPr>
          <p:cNvPr id="98" name="Google Shape;98;p14"/>
          <p:cNvSpPr txBox="1"/>
          <p:nvPr/>
        </p:nvSpPr>
        <p:spPr>
          <a:xfrm>
            <a:off x="4911247" y="857434"/>
            <a:ext cx="4018766" cy="33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b="1" i="0" u="none" strike="noStrike" cap="none" dirty="0" smtClean="0">
                <a:solidFill>
                  <a:srgbClr val="E50650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endParaRPr sz="1600" b="1" i="0" u="none" strike="noStrike" cap="none" dirty="0">
              <a:solidFill>
                <a:srgbClr val="E506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3611" y="1387660"/>
            <a:ext cx="4572000" cy="31670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b="1" dirty="0">
                <a:solidFill>
                  <a:schemeClr val="tx1"/>
                </a:solidFill>
              </a:rPr>
              <a:t>Eje:</a:t>
            </a:r>
            <a:r>
              <a:rPr lang="es-MX" sz="1600" dirty="0">
                <a:solidFill>
                  <a:schemeClr val="tx1"/>
                </a:solidFill>
              </a:rPr>
              <a:t> Competencia </a:t>
            </a:r>
            <a:r>
              <a:rPr lang="es-MX" sz="1600" dirty="0" smtClean="0">
                <a:solidFill>
                  <a:schemeClr val="tx1"/>
                </a:solidFill>
              </a:rPr>
              <a:t>Motriz</a:t>
            </a:r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endParaRPr lang="es-MX" sz="1600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b="1" dirty="0">
                <a:solidFill>
                  <a:schemeClr val="tx1"/>
                </a:solidFill>
              </a:rPr>
              <a:t>Componente Pedagógico didáctico: </a:t>
            </a:r>
            <a:r>
              <a:rPr lang="es-MX" sz="1600" dirty="0">
                <a:solidFill>
                  <a:schemeClr val="tx1"/>
                </a:solidFill>
              </a:rPr>
              <a:t>Creatividad en la acción motriz. </a:t>
            </a:r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endParaRPr lang="es-MX" sz="1600" b="1" dirty="0"/>
          </a:p>
          <a:p>
            <a:pPr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b="1" dirty="0" smtClean="0"/>
              <a:t>Aprendizaje Esperado:</a:t>
            </a:r>
            <a:endParaRPr lang="es-MX" sz="1600" b="1" dirty="0"/>
          </a:p>
          <a:p>
            <a:pPr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600" dirty="0" smtClean="0"/>
              <a:t>Propone </a:t>
            </a:r>
            <a:r>
              <a:rPr lang="es-MX" sz="1600" dirty="0"/>
              <a:t>diversas respuestas a una misma tarea motriz, a partir de su experiencia y las aportaciones de sus compañeros, para poner en práctica el pensamiento divergente y así enriquecer sus posibilidades motrices y expresivas</a:t>
            </a:r>
            <a:r>
              <a:rPr lang="es-MX" sz="1600" dirty="0" smtClean="0"/>
              <a:t>.</a:t>
            </a:r>
          </a:p>
          <a:p>
            <a:pPr>
              <a:lnSpc>
                <a:spcPct val="90000"/>
              </a:lnSpc>
              <a:buClr>
                <a:srgbClr val="3F3F3F"/>
              </a:buClr>
              <a:buSzPts val="1600"/>
            </a:pPr>
            <a:endParaRPr lang="es-MX" sz="1600" dirty="0">
              <a:solidFill>
                <a:schemeClr val="lt1"/>
              </a:solidFill>
            </a:endParaRPr>
          </a:p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27974" y="4342870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b="1" dirty="0" smtClean="0"/>
              <a:t>Practica </a:t>
            </a:r>
            <a:r>
              <a:rPr lang="es-MX" sz="1600" b="1" dirty="0"/>
              <a:t>hábitos: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b="1" dirty="0"/>
              <a:t>Hidratación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dirty="0"/>
              <a:t>Conoce los beneficio de la hidratación. 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es-MX" sz="1600" dirty="0"/>
              <a:t>Con ayuda de tus padres investiga el beneficio de la hidratación, conoce la cantidad recomendada para tu consumo.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3333" t="20491" r="46869" b="67382"/>
          <a:stretch/>
        </p:blipFill>
        <p:spPr>
          <a:xfrm>
            <a:off x="3403" y="1"/>
            <a:ext cx="3755797" cy="88850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336972" y="247241"/>
            <a:ext cx="13260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r>
              <a:rPr lang="es-MX" sz="1800" b="1" dirty="0">
                <a:solidFill>
                  <a:srgbClr val="FF0000"/>
                </a:solidFill>
              </a:rPr>
              <a:t>PRIMARIA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70152" t="22377" r="17727" b="71156"/>
          <a:stretch/>
        </p:blipFill>
        <p:spPr>
          <a:xfrm>
            <a:off x="7193860" y="168659"/>
            <a:ext cx="1746894" cy="5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9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766176" y="146913"/>
            <a:ext cx="1924936" cy="3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650"/>
              </a:buClr>
              <a:buSzPts val="1600"/>
              <a:buFont typeface="Arial"/>
              <a:buNone/>
            </a:pPr>
            <a:endParaRPr dirty="0"/>
          </a:p>
        </p:txBody>
      </p:sp>
      <p:sp>
        <p:nvSpPr>
          <p:cNvPr id="104" name="Google Shape;104;p15"/>
          <p:cNvSpPr txBox="1"/>
          <p:nvPr/>
        </p:nvSpPr>
        <p:spPr>
          <a:xfrm>
            <a:off x="766176" y="1929948"/>
            <a:ext cx="4517722" cy="126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1600"/>
            </a:pPr>
            <a:endParaRPr lang="es-MX" sz="1600" dirty="0" smtClean="0"/>
          </a:p>
        </p:txBody>
      </p:sp>
      <p:sp>
        <p:nvSpPr>
          <p:cNvPr id="106" name="Google Shape;106;p15"/>
          <p:cNvSpPr txBox="1"/>
          <p:nvPr/>
        </p:nvSpPr>
        <p:spPr>
          <a:xfrm>
            <a:off x="1880137" y="5697751"/>
            <a:ext cx="6433152" cy="3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650"/>
              </a:buClr>
              <a:buSzPts val="1600"/>
              <a:buFont typeface="Arial"/>
              <a:buNone/>
            </a:pPr>
            <a:r>
              <a:rPr lang="es-MX" sz="1600" b="1" dirty="0" smtClean="0">
                <a:solidFill>
                  <a:srgbClr val="E50650"/>
                </a:solidFill>
              </a:rPr>
              <a:t>CONSUMO DE BEBIDAS PARA UNA VIDA SALUDABLE</a:t>
            </a:r>
            <a:endParaRPr dirty="0"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9560" y="6075123"/>
            <a:ext cx="1331936" cy="66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4078" t="31745" r="49211" b="32448"/>
          <a:stretch/>
        </p:blipFill>
        <p:spPr>
          <a:xfrm>
            <a:off x="1469906" y="1070328"/>
            <a:ext cx="6139653" cy="46274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3107" t="22309" r="51849" b="65564"/>
          <a:stretch/>
        </p:blipFill>
        <p:spPr>
          <a:xfrm>
            <a:off x="0" y="0"/>
            <a:ext cx="2854097" cy="8575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70152" t="22377" r="17727" b="71156"/>
          <a:stretch/>
        </p:blipFill>
        <p:spPr>
          <a:xfrm>
            <a:off x="7193860" y="168659"/>
            <a:ext cx="1746894" cy="5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80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560</Words>
  <Application>Microsoft Office PowerPoint</Application>
  <PresentationFormat>Presentación en pantalla (4:3)</PresentationFormat>
  <Paragraphs>76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Educación Física</vt:lpstr>
      <vt:lpstr>Presentación de PowerPoint</vt:lpstr>
      <vt:lpstr>Educación Física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Preescolar</dc:title>
  <dc:creator>Tonanci Vargas</dc:creator>
  <cp:lastModifiedBy>Tonanci Vargas</cp:lastModifiedBy>
  <cp:revision>40</cp:revision>
  <dcterms:modified xsi:type="dcterms:W3CDTF">2020-03-18T03:20:40Z</dcterms:modified>
</cp:coreProperties>
</file>